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5" r:id="rId2"/>
    <p:sldId id="257" r:id="rId3"/>
    <p:sldId id="258" r:id="rId4"/>
    <p:sldId id="264" r:id="rId5"/>
    <p:sldId id="266" r:id="rId6"/>
    <p:sldId id="267" r:id="rId7"/>
    <p:sldId id="268" r:id="rId8"/>
    <p:sldId id="26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USAGE" id="{20ACECAB-93F1-4A0E-BE2C-830D20FC2BF0}">
          <p14:sldIdLst>
            <p14:sldId id="265"/>
          </p14:sldIdLst>
        </p14:section>
        <p14:section name="TEMPLATE" id="{4A69ACE5-D088-4E60-AD72-5066F8252428}">
          <p14:sldIdLst>
            <p14:sldId id="257"/>
            <p14:sldId id="258"/>
            <p14:sldId id="264"/>
            <p14:sldId id="266"/>
            <p14:sldId id="267"/>
            <p14:sldId id="268"/>
            <p14:sldId id="263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A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0B30FF-F4E6-4651-96C5-E7BE90A4EB7F}" v="2" dt="2019-02-28T04:18:03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ser Dunn" userId="b2955288-cbf6-4eeb-be34-517d2fbb8d82" providerId="ADAL" clId="{E55EBFCA-E343-4D34-8035-5E4BD6680975}"/>
  </pc:docChgLst>
  <pc:docChgLst>
    <pc:chgData name="Fraser Dunn" userId="b2955288-cbf6-4eeb-be34-517d2fbb8d82" providerId="ADAL" clId="{14E15C26-B07C-418D-9727-8D9FBA90154C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A49D-1623-4DB7-A7D4-C2958848A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581F6-3530-417A-828F-DB81C9E76A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D0E32-979E-462D-BC48-1A2059889D05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37B99-986F-4439-8DC9-8189C67F5A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1BD0F-EF29-4521-8B6F-9504182368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94D32-2065-40D8-9D61-D2D22ABC3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5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7092D-1DDA-4B17-B78B-CFDF9C145746}" type="datetimeFigureOut">
              <a:rPr lang="en-GB" smtClean="0"/>
              <a:t>28/02/2019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491C-7E55-49FE-A5E2-51858E12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A491C-7E55-49FE-A5E2-51858E12CA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025C4F-DF11-4A40-BA7A-04FC035A24D4}"/>
              </a:ext>
            </a:extLst>
          </p:cNvPr>
          <p:cNvSpPr/>
          <p:nvPr userDrawn="1"/>
        </p:nvSpPr>
        <p:spPr>
          <a:xfrm>
            <a:off x="0" y="1007706"/>
            <a:ext cx="12191999" cy="5850294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06909-1E3F-4970-AA9A-FCA2BE1F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3B447-D63F-498A-9439-85EF8F92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9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DA26-0FB8-4C80-9DDE-1B4C2AE8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5DB5-3495-4CFC-963B-88FF018BA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13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C589-28B5-43D2-85F6-A5BAFD04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11F1-B967-42EF-AC38-A0E06FF1A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057" y="1825625"/>
            <a:ext cx="5674743" cy="466452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8A299-9609-4AFC-9802-4CB1CEAB3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23563" cy="466451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83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7AE647-151B-490F-BE88-D1E49EFCE754}"/>
              </a:ext>
            </a:extLst>
          </p:cNvPr>
          <p:cNvSpPr/>
          <p:nvPr userDrawn="1"/>
        </p:nvSpPr>
        <p:spPr>
          <a:xfrm>
            <a:off x="0" y="1007706"/>
            <a:ext cx="12191999" cy="5850294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4A247E-F122-4AE9-B46E-F66DDFA477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5273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BAF40-413B-4D27-B1B4-C0DEF6E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5673012"/>
            <a:ext cx="11898702" cy="11849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10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7FD164-6639-4C13-BD5C-0524A0F3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89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5DEB0D-400B-478D-9113-850E7B86A0EE}"/>
              </a:ext>
            </a:extLst>
          </p:cNvPr>
          <p:cNvSpPr/>
          <p:nvPr userDrawn="1"/>
        </p:nvSpPr>
        <p:spPr>
          <a:xfrm>
            <a:off x="0" y="-10492"/>
            <a:ext cx="12191999" cy="1195479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E5AB2-DFE1-46C4-8730-3701C987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0"/>
            <a:ext cx="9377441" cy="118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C7AAC-E2C8-4261-BC1C-846F7DE56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57" y="1825625"/>
            <a:ext cx="11450706" cy="4664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F9124-A89B-41EF-A284-C31041035F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665" y="367854"/>
            <a:ext cx="1504098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84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DAF055-5E39-4C85-876A-D1F874D0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USE THIS TEMPLATE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CAFEC-B69F-4D1F-9F53-8997DA65F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825625"/>
            <a:ext cx="6299583" cy="4810306"/>
          </a:xfrm>
        </p:spPr>
        <p:txBody>
          <a:bodyPr>
            <a:normAutofit/>
          </a:bodyPr>
          <a:lstStyle/>
          <a:p>
            <a:r>
              <a:rPr lang="en-GB" sz="2000" dirty="0"/>
              <a:t>There are some examples slides in the PowerPoint to give you an idea as to how to place titles, text and images. </a:t>
            </a:r>
          </a:p>
          <a:p>
            <a:r>
              <a:rPr lang="en-GB" sz="2000" dirty="0"/>
              <a:t>To add a new slide, right click between the two slides where you want to add a new slide and select New Slide. </a:t>
            </a:r>
          </a:p>
          <a:p>
            <a:r>
              <a:rPr lang="en-GB" sz="2000" dirty="0"/>
              <a:t>Right click on the slide you just created and select Layout to then change the layout of that slide to a </a:t>
            </a:r>
            <a:r>
              <a:rPr lang="en-GB" sz="2000" dirty="0" err="1"/>
              <a:t>preset</a:t>
            </a:r>
            <a:r>
              <a:rPr lang="en-GB" sz="2000" dirty="0"/>
              <a:t> layout.</a:t>
            </a:r>
          </a:p>
          <a:p>
            <a:r>
              <a:rPr lang="en-GB" sz="2000" dirty="0"/>
              <a:t>Remember not to make each slide too text heavy. Make sure the text on each slide is legible.</a:t>
            </a:r>
          </a:p>
          <a:p>
            <a:r>
              <a:rPr lang="en-GB" sz="2000" dirty="0"/>
              <a:t>Do not make slides too busy. If necessary, just add more slides.</a:t>
            </a:r>
          </a:p>
          <a:p>
            <a:r>
              <a:rPr lang="en-GB" sz="2000" dirty="0"/>
              <a:t>Delete this introductory slide once you start working with the template. You can also right click on ‘Template Usage’ in the side pane and select Remove All Sections.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8424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6D27DA-954C-470C-9383-22FEF16F3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F9FE12FE-5481-4DD5-9349-E2FB4052F3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747" y="1161283"/>
            <a:ext cx="4730506" cy="45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F070-5DC0-4D5B-95B0-579A8702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RHET?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C9637-79F4-47CC-A97B-641B1E2A478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61257" y="1667082"/>
            <a:ext cx="6151984" cy="4343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Established in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Provides free resources, farm visits and classroom speakers which allow children to learn more about Scottish farming, food and countryside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Currently interfaces with around one in eight of Scottish schoolchildren through 12 local Countryside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Takes over 16,000 children out to farms each academic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Provides more than 28,000 children with a classroom speaker 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Rectangle 6" descr="A person standing next to a cow&#10;&#10;Description generated with high confidence">
            <a:extLst>
              <a:ext uri="{FF2B5EF4-FFF2-40B4-BE49-F238E27FC236}">
                <a16:creationId xmlns:a16="http://schemas.microsoft.com/office/drawing/2014/main" id="{8396AF64-BEAB-48B9-95FF-65066A658E39}"/>
              </a:ext>
            </a:extLst>
          </p:cNvPr>
          <p:cNvSpPr/>
          <p:nvPr/>
        </p:nvSpPr>
        <p:spPr>
          <a:xfrm>
            <a:off x="7094375" y="1667082"/>
            <a:ext cx="4708850" cy="47088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61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Two content slide example 1</a:t>
            </a:r>
          </a:p>
        </p:txBody>
      </p:sp>
      <p:pic>
        <p:nvPicPr>
          <p:cNvPr id="6" name="Content Placeholder 5" descr="A person standing next to a river&#10;&#10;Description generated with very high confidence">
            <a:extLst>
              <a:ext uri="{FF2B5EF4-FFF2-40B4-BE49-F238E27FC236}">
                <a16:creationId xmlns:a16="http://schemas.microsoft.com/office/drawing/2014/main" id="{75D09032-9CB6-460A-BD4F-71051D7AC1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488" y="2029420"/>
            <a:ext cx="5675312" cy="4256484"/>
          </a:xfrm>
        </p:spPr>
      </p:pic>
      <p:pic>
        <p:nvPicPr>
          <p:cNvPr id="8" name="Content Placeholder 7" descr="A group of people sitting in the grass&#10;&#10;Description generated with very high confidence">
            <a:extLst>
              <a:ext uri="{FF2B5EF4-FFF2-40B4-BE49-F238E27FC236}">
                <a16:creationId xmlns:a16="http://schemas.microsoft.com/office/drawing/2014/main" id="{1FB71779-DB05-4292-9702-E2E58B41E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49066"/>
            <a:ext cx="5622925" cy="4217193"/>
          </a:xfrm>
        </p:spPr>
      </p:pic>
    </p:spTree>
    <p:extLst>
      <p:ext uri="{BB962C8B-B14F-4D97-AF65-F5344CB8AC3E}">
        <p14:creationId xmlns:p14="http://schemas.microsoft.com/office/powerpoint/2010/main" val="7849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content slide example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E46CCB-B17A-45E1-96CB-5EAB6CA1D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057" y="1825625"/>
            <a:ext cx="5674743" cy="4664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 can put text alongside an image or other piece of content just by selecting the appropriate option from the default slide layout.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Bullet list example</a:t>
            </a:r>
          </a:p>
          <a:p>
            <a:pPr lvl="1"/>
            <a:r>
              <a:rPr lang="en-GB" dirty="0"/>
              <a:t>Sub list</a:t>
            </a:r>
          </a:p>
          <a:p>
            <a:pPr lvl="2"/>
            <a:r>
              <a:rPr lang="en-GB" dirty="0"/>
              <a:t>Sub list</a:t>
            </a:r>
          </a:p>
        </p:txBody>
      </p:sp>
      <p:pic>
        <p:nvPicPr>
          <p:cNvPr id="6" name="Content Placeholder 5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3E22464D-6C5D-4783-9854-FA7E75765A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825625"/>
            <a:ext cx="5622925" cy="4664519"/>
          </a:xfrm>
        </p:spPr>
      </p:pic>
    </p:spTree>
    <p:extLst>
      <p:ext uri="{BB962C8B-B14F-4D97-AF65-F5344CB8AC3E}">
        <p14:creationId xmlns:p14="http://schemas.microsoft.com/office/powerpoint/2010/main" val="98674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60F0-3988-4C10-BF5C-1DC02D62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Section Break example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EA4F5-064C-44A6-AB18-462F34C6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Sub heading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804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riding on the back of a truck&#10;&#10;Description generated with high confidence">
            <a:extLst>
              <a:ext uri="{FF2B5EF4-FFF2-40B4-BE49-F238E27FC236}">
                <a16:creationId xmlns:a16="http://schemas.microsoft.com/office/drawing/2014/main" id="{1639703C-1E7D-48A3-979D-FCE52E5020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3058C5A-E11B-419A-8C59-C4FAB34D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Full size image example </a:t>
            </a:r>
            <a:r>
              <a:rPr lang="en-GB" dirty="0">
                <a:solidFill>
                  <a:schemeClr val="bg1"/>
                </a:solidFill>
              </a:rPr>
              <a:t>(bold text for legibility if required)</a:t>
            </a:r>
          </a:p>
        </p:txBody>
      </p:sp>
    </p:spTree>
    <p:extLst>
      <p:ext uri="{BB962C8B-B14F-4D97-AF65-F5344CB8AC3E}">
        <p14:creationId xmlns:p14="http://schemas.microsoft.com/office/powerpoint/2010/main" val="851479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6EC1DF-0C51-4047-850F-84A59941F1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90689"/>
            <a:ext cx="6032311" cy="4524233"/>
          </a:xfrm>
          <a:prstGeom prst="rect">
            <a:avLst/>
          </a:prstGeom>
        </p:spPr>
      </p:pic>
      <p:pic>
        <p:nvPicPr>
          <p:cNvPr id="8" name="Content Placeholder 7" descr="A group of people standing next to a child&#10;&#10;Description generated with high confidence">
            <a:extLst>
              <a:ext uri="{FF2B5EF4-FFF2-40B4-BE49-F238E27FC236}">
                <a16:creationId xmlns:a16="http://schemas.microsoft.com/office/drawing/2014/main" id="{9601F22F-458A-4E07-8EF5-DE5E0A5FFE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1690688"/>
            <a:ext cx="6032311" cy="4524233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7DBE8A1-0845-4C64-8C6D-6EBBDA9D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RHET @ The Royal Highland Show</a:t>
            </a:r>
          </a:p>
        </p:txBody>
      </p:sp>
    </p:spTree>
    <p:extLst>
      <p:ext uri="{BB962C8B-B14F-4D97-AF65-F5344CB8AC3E}">
        <p14:creationId xmlns:p14="http://schemas.microsoft.com/office/powerpoint/2010/main" val="29322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60F0-3988-4C10-BF5C-1DC02D62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Want to know more?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EA4F5-064C-44A6-AB18-462F34C6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Visit www.rhet.org.uk for more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6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292</Words>
  <Application>Microsoft Office PowerPoint</Application>
  <PresentationFormat>Widescreen</PresentationFormat>
  <Paragraphs>27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Custom Design</vt:lpstr>
      <vt:lpstr>HOW TO USE THIS TEMPLATE</vt:lpstr>
      <vt:lpstr>PowerPoint Presentation</vt:lpstr>
      <vt:lpstr>What is RHET?</vt:lpstr>
      <vt:lpstr>Two content slide example 1</vt:lpstr>
      <vt:lpstr>Two content slide example 2</vt:lpstr>
      <vt:lpstr>Section Break example</vt:lpstr>
      <vt:lpstr>Full size image example (bold text for legibility if required)</vt:lpstr>
      <vt:lpstr>RHET @ The Royal Highland Show</vt:lpstr>
      <vt:lpstr>Want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 Dunn</dc:creator>
  <cp:lastModifiedBy>Fraser Dunn</cp:lastModifiedBy>
  <cp:revision>4</cp:revision>
  <dcterms:created xsi:type="dcterms:W3CDTF">2018-09-17T00:39:01Z</dcterms:created>
  <dcterms:modified xsi:type="dcterms:W3CDTF">2019-02-28T04:18:04Z</dcterms:modified>
</cp:coreProperties>
</file>