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14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B96FD-D783-4FE8-AC49-2ED2EB708DF9}" type="datetimeFigureOut">
              <a:rPr lang="en-GB" smtClean="0"/>
              <a:t>26/07/2019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AA415-C437-4EFB-9C4F-54CEFEAA65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271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025C4F-DF11-4A40-BA7A-04FC035A24D4}"/>
              </a:ext>
            </a:extLst>
          </p:cNvPr>
          <p:cNvSpPr/>
          <p:nvPr userDrawn="1"/>
        </p:nvSpPr>
        <p:spPr>
          <a:xfrm>
            <a:off x="0" y="1007706"/>
            <a:ext cx="12191999" cy="5850294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06909-1E3F-4970-AA9A-FCA2BE1F6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3B447-D63F-498A-9439-85EF8F923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709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FDA26-0FB8-4C80-9DDE-1B4C2AE8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E5DB5-3495-4CFC-963B-88FF018BA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866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6C589-28B5-43D2-85F6-A5BAFD042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B11F1-B967-42EF-AC38-A0E06FF1A8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5057" y="1825625"/>
            <a:ext cx="5674743" cy="46645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8A299-9609-4AFC-9802-4CB1CEAB3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4"/>
            <a:ext cx="5623563" cy="466451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2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57AE647-151B-490F-BE88-D1E49EFCE754}"/>
              </a:ext>
            </a:extLst>
          </p:cNvPr>
          <p:cNvSpPr/>
          <p:nvPr userDrawn="1"/>
        </p:nvSpPr>
        <p:spPr>
          <a:xfrm>
            <a:off x="0" y="1007706"/>
            <a:ext cx="12191999" cy="5850294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84A247E-F122-4AE9-B46E-F66DDFA477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75273" cy="6858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3BAF40-413B-4D27-B1B4-C0DEF6EEE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98" y="5673012"/>
            <a:ext cx="11898702" cy="118498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240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7FD164-6639-4C13-BD5C-0524A0F3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04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B767-1FC8-4BC6-9B5C-F9C3D2B7B35D}" type="datetimeFigureOut">
              <a:rPr lang="en-GB" smtClean="0"/>
              <a:t>26/07/2019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26DA-B6AA-46B9-A95A-E83F02583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8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15DEB0D-400B-478D-9113-850E7B86A0EE}"/>
              </a:ext>
            </a:extLst>
          </p:cNvPr>
          <p:cNvSpPr/>
          <p:nvPr userDrawn="1"/>
        </p:nvSpPr>
        <p:spPr>
          <a:xfrm>
            <a:off x="0" y="-10492"/>
            <a:ext cx="12191999" cy="1195479"/>
          </a:xfrm>
          <a:prstGeom prst="rect">
            <a:avLst/>
          </a:prstGeom>
          <a:solidFill>
            <a:srgbClr val="3AA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E5AB2-DFE1-46C4-8730-3701C987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057" y="0"/>
            <a:ext cx="9377441" cy="1184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C7AAC-E2C8-4261-BC1C-846F7DE56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5057" y="1825625"/>
            <a:ext cx="11450706" cy="46645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AF9124-A89B-41EF-A284-C31041035FF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1665" y="367854"/>
            <a:ext cx="1504098" cy="54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4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89" y="315620"/>
            <a:ext cx="11277331" cy="714435"/>
          </a:xfrm>
        </p:spPr>
        <p:txBody>
          <a:bodyPr anchor="t">
            <a:noAutofit/>
          </a:bodyPr>
          <a:lstStyle/>
          <a:p>
            <a:r>
              <a:rPr lang="en-GB" sz="4000" b="1" dirty="0" smtClean="0"/>
              <a:t>BEFORE THE CLASSROOM VISIT</a:t>
            </a:r>
            <a:endParaRPr lang="en-GB" sz="400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1789" y="1499660"/>
            <a:ext cx="10327106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Project Coordinator will contact you (usually by email) to inform you of the Classroom Speaker request and to find out if you would like to do the talk.</a:t>
            </a:r>
          </a:p>
          <a:p>
            <a:r>
              <a:rPr lang="en-GB" dirty="0" smtClean="0"/>
              <a:t>The Project Coordinator will ensure you have the suitable resources.</a:t>
            </a:r>
          </a:p>
          <a:p>
            <a:r>
              <a:rPr lang="en-GB" dirty="0" smtClean="0"/>
              <a:t>Project Coordinator or volunteer to arrange </a:t>
            </a:r>
            <a:r>
              <a:rPr lang="en-GB" dirty="0"/>
              <a:t>a suitable time/date with the </a:t>
            </a:r>
            <a:r>
              <a:rPr lang="en-GB" dirty="0" smtClean="0"/>
              <a:t>teacher.</a:t>
            </a:r>
            <a:endParaRPr lang="en-GB" dirty="0"/>
          </a:p>
          <a:p>
            <a:r>
              <a:rPr lang="en-GB" dirty="0" smtClean="0"/>
              <a:t>Familiarise yourself with the resources beforehand.</a:t>
            </a:r>
          </a:p>
          <a:p>
            <a:r>
              <a:rPr lang="en-GB" dirty="0" smtClean="0"/>
              <a:t>If you would like to be a regular Classroom Speaker RHET will provide you with a Classroom Speaker box which you can add to as you wish.</a:t>
            </a:r>
          </a:p>
          <a:p>
            <a:r>
              <a:rPr lang="en-GB" dirty="0" smtClean="0"/>
              <a:t>Buddy System – new volunteers can join existing volunteers doing their talks to familiarise themselves with their role.</a:t>
            </a:r>
            <a:endParaRPr lang="en-GB" dirty="0"/>
          </a:p>
          <a:p>
            <a:endParaRPr lang="en-GB" dirty="0">
              <a:solidFill>
                <a:srgbClr val="00B0F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65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89" y="315620"/>
            <a:ext cx="11277331" cy="714435"/>
          </a:xfrm>
        </p:spPr>
        <p:txBody>
          <a:bodyPr anchor="t">
            <a:noAutofit/>
          </a:bodyPr>
          <a:lstStyle/>
          <a:p>
            <a:r>
              <a:rPr lang="en-GB" sz="4000" b="1" dirty="0" smtClean="0"/>
              <a:t>IN THE CLASSROOM</a:t>
            </a:r>
            <a:endParaRPr lang="en-GB" sz="400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1789" y="1499660"/>
            <a:ext cx="10327106" cy="435133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GB" sz="1400" dirty="0">
              <a:solidFill>
                <a:srgbClr val="00B0F0"/>
              </a:solidFill>
            </a:endParaRPr>
          </a:p>
          <a:p>
            <a:r>
              <a:rPr lang="en-GB" dirty="0"/>
              <a:t>Arrive in good time to set </a:t>
            </a:r>
            <a:r>
              <a:rPr lang="en-GB" dirty="0" smtClean="0"/>
              <a:t>up/prepare</a:t>
            </a:r>
          </a:p>
          <a:p>
            <a:r>
              <a:rPr lang="en-GB" dirty="0" smtClean="0"/>
              <a:t>Before you start, discuss with the teacher how much time you have – break/lunch/end of day.</a:t>
            </a:r>
          </a:p>
          <a:p>
            <a:r>
              <a:rPr lang="en-GB" dirty="0" smtClean="0"/>
              <a:t>Introduce yourself – pupils love to hear real life experiences.</a:t>
            </a:r>
          </a:p>
          <a:p>
            <a:r>
              <a:rPr lang="en-GB" dirty="0" smtClean="0"/>
              <a:t>Ask the children questions, get them involved.</a:t>
            </a:r>
            <a:endParaRPr lang="en-GB" dirty="0"/>
          </a:p>
          <a:p>
            <a:r>
              <a:rPr lang="en-GB" dirty="0" smtClean="0"/>
              <a:t>You</a:t>
            </a:r>
            <a:r>
              <a:rPr lang="en-GB" dirty="0" smtClean="0">
                <a:solidFill>
                  <a:srgbClr val="00B0F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should not be left alone </a:t>
            </a:r>
            <a:r>
              <a:rPr lang="en-GB" dirty="0"/>
              <a:t>with the </a:t>
            </a:r>
            <a:r>
              <a:rPr lang="en-GB" dirty="0" smtClean="0"/>
              <a:t>class.</a:t>
            </a:r>
          </a:p>
          <a:p>
            <a:r>
              <a:rPr lang="en-GB" dirty="0" smtClean="0"/>
              <a:t>It is not your responsibility to manage the behaviour of the class.</a:t>
            </a:r>
            <a:endParaRPr lang="en-GB" dirty="0"/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3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89" y="315620"/>
            <a:ext cx="11277331" cy="714435"/>
          </a:xfrm>
        </p:spPr>
        <p:txBody>
          <a:bodyPr anchor="t">
            <a:noAutofit/>
          </a:bodyPr>
          <a:lstStyle/>
          <a:p>
            <a:r>
              <a:rPr lang="en-GB" sz="4000" b="1" dirty="0" smtClean="0"/>
              <a:t>YOUR TALK</a:t>
            </a:r>
            <a:endParaRPr lang="en-GB" sz="400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1789" y="1499660"/>
            <a:ext cx="10327106" cy="4351338"/>
          </a:xfrm>
        </p:spPr>
        <p:txBody>
          <a:bodyPr>
            <a:normAutofit/>
          </a:bodyPr>
          <a:lstStyle/>
          <a:p>
            <a:r>
              <a:rPr lang="en-GB" dirty="0" smtClean="0"/>
              <a:t>Keep </a:t>
            </a:r>
            <a:r>
              <a:rPr lang="en-GB" dirty="0"/>
              <a:t>talk simple and relevant</a:t>
            </a:r>
          </a:p>
          <a:p>
            <a:endParaRPr lang="en-GB" sz="1200" dirty="0"/>
          </a:p>
          <a:p>
            <a:r>
              <a:rPr lang="en-GB" dirty="0"/>
              <a:t>Don’t waffle on – concentration </a:t>
            </a:r>
            <a:r>
              <a:rPr lang="en-GB" dirty="0" smtClean="0"/>
              <a:t>span</a:t>
            </a:r>
            <a:endParaRPr lang="en-GB" dirty="0"/>
          </a:p>
          <a:p>
            <a:endParaRPr lang="en-GB" sz="1200" dirty="0"/>
          </a:p>
          <a:p>
            <a:r>
              <a:rPr lang="en-GB" dirty="0"/>
              <a:t>Keep teacher involved</a:t>
            </a:r>
          </a:p>
          <a:p>
            <a:endParaRPr lang="en-GB" sz="1100" dirty="0"/>
          </a:p>
          <a:p>
            <a:r>
              <a:rPr lang="en-GB" dirty="0"/>
              <a:t>Teacher to deal with “mischiefs”</a:t>
            </a:r>
          </a:p>
          <a:p>
            <a:endParaRPr lang="en-GB" sz="1100" dirty="0"/>
          </a:p>
          <a:p>
            <a:r>
              <a:rPr lang="en-GB" dirty="0"/>
              <a:t>Finish on a HIGH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22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89" y="211775"/>
            <a:ext cx="11277331" cy="714435"/>
          </a:xfrm>
        </p:spPr>
        <p:txBody>
          <a:bodyPr anchor="t">
            <a:noAutofit/>
          </a:bodyPr>
          <a:lstStyle/>
          <a:p>
            <a:r>
              <a:rPr lang="en-GB" sz="4000" b="1" dirty="0" smtClean="0"/>
              <a:t>AFTER YOUR TALK</a:t>
            </a:r>
            <a:endParaRPr lang="en-GB" sz="400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1789" y="1828800"/>
            <a:ext cx="10327106" cy="4022198"/>
          </a:xfrm>
        </p:spPr>
        <p:txBody>
          <a:bodyPr>
            <a:normAutofit/>
          </a:bodyPr>
          <a:lstStyle/>
          <a:p>
            <a:r>
              <a:rPr lang="en-GB" dirty="0" smtClean="0"/>
              <a:t>Let the Project Coordinator know how it went.  If there was anything you were unsure about let the Project Coordinator know.</a:t>
            </a:r>
          </a:p>
          <a:p>
            <a:r>
              <a:rPr lang="en-GB" dirty="0" smtClean="0"/>
              <a:t>Let the Project Coordinator know how long your talk lasted and how many adults were present (for paperwork).</a:t>
            </a:r>
          </a:p>
          <a:p>
            <a:r>
              <a:rPr lang="en-GB" dirty="0" smtClean="0"/>
              <a:t>Complete Volunteer’s Feedback</a:t>
            </a:r>
          </a:p>
          <a:p>
            <a:r>
              <a:rPr lang="en-GB" dirty="0" smtClean="0"/>
              <a:t>Return </a:t>
            </a:r>
            <a:r>
              <a:rPr lang="en-GB" dirty="0" smtClean="0"/>
              <a:t>any </a:t>
            </a:r>
            <a:r>
              <a:rPr lang="en-GB" dirty="0" smtClean="0"/>
              <a:t>resources if required.</a:t>
            </a:r>
            <a:endParaRPr lang="en-GB" dirty="0"/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267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Custom Design</vt:lpstr>
      <vt:lpstr>BEFORE THE CLASSROOM VISIT</vt:lpstr>
      <vt:lpstr>IN THE CLASSROOM</vt:lpstr>
      <vt:lpstr>YOUR TALK</vt:lpstr>
      <vt:lpstr>AFTER YOUR TALK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BEFORE THE CLASSROOM VISIT</dc:title>
  <dc:creator>Sara Smith</dc:creator>
  <cp:lastModifiedBy>Sara Smith</cp:lastModifiedBy>
  <cp:revision>1</cp:revision>
  <dcterms:created xsi:type="dcterms:W3CDTF">2019-07-26T12:27:16Z</dcterms:created>
  <dcterms:modified xsi:type="dcterms:W3CDTF">2019-07-26T12:32:49Z</dcterms:modified>
</cp:coreProperties>
</file>